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5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05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6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2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3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1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6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2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08449-4031-4E35-967F-235F1CA47E94}" type="datetimeFigureOut">
              <a:rPr lang="en-US" smtClean="0"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8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hyperlink" Target="headpose.mp4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landmark.mp4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hyperlink" Target="synhead.mp4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224" y="995082"/>
            <a:ext cx="8830235" cy="209531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Dynamic Facial Analysis:</a:t>
            </a:r>
            <a:br>
              <a:rPr lang="en-US" sz="4000" dirty="0">
                <a:solidFill>
                  <a:schemeClr val="bg1">
                    <a:lumMod val="85000"/>
                  </a:schemeClr>
                </a:solidFill>
              </a:rPr>
            </a:br>
            <a:br>
              <a:rPr lang="en-US" sz="40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3200" dirty="0">
                <a:solidFill>
                  <a:schemeClr val="bg1">
                    <a:lumMod val="85000"/>
                  </a:schemeClr>
                </a:solidFill>
              </a:rPr>
              <a:t>From Bayesian Filtering to Recurrent Neural Network</a:t>
            </a:r>
            <a:endParaRPr lang="en-US" sz="3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965" y="3845650"/>
            <a:ext cx="6858000" cy="269719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Jinwei Gu, Xiaodong Yang, Shalini Gupta, Jan Kautz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NVIDIA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(supplementary material)</a:t>
            </a:r>
          </a:p>
          <a:p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CVPR 2017</a:t>
            </a:r>
          </a:p>
        </p:txBody>
      </p:sp>
    </p:spTree>
    <p:extLst>
      <p:ext uri="{BB962C8B-B14F-4D97-AF65-F5344CB8AC3E}">
        <p14:creationId xmlns:p14="http://schemas.microsoft.com/office/powerpoint/2010/main" val="296351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1"/>
    </mc:Choice>
    <mc:Fallback xmlns="">
      <p:transition spd="slow" advTm="58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129" y="365126"/>
            <a:ext cx="8390965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Head Pose Estimation from Videos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82952" y="248927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1676" y="2486370"/>
            <a:ext cx="1831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RNN (Ours)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2683" y="2486370"/>
            <a:ext cx="2390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Per-Frame + KF</a:t>
            </a:r>
          </a:p>
        </p:txBody>
      </p:sp>
      <p:pic>
        <p:nvPicPr>
          <p:cNvPr id="3" name="headpose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1658" y="3169864"/>
            <a:ext cx="8224436" cy="27422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40350" y="6342587"/>
            <a:ext cx="2587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headpose.mp4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21"/>
    </mc:Choice>
    <mc:Fallback xmlns="">
      <p:transition spd="slow" advTm="34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34121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Facial Landmark Localization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from Videos</a:t>
            </a:r>
          </a:p>
        </p:txBody>
      </p:sp>
      <p:pic>
        <p:nvPicPr>
          <p:cNvPr id="4" name="landmar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0049" y="2739517"/>
            <a:ext cx="8215761" cy="2737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1460" y="2096087"/>
            <a:ext cx="172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C000"/>
                </a:solidFill>
              </a:rPr>
              <a:t>HyperFace</a:t>
            </a:r>
            <a:endParaRPr lang="en-US" sz="28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428" y="2096087"/>
            <a:ext cx="1696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Per-Frame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10141" y="2096087"/>
            <a:ext cx="1831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RNN (Ours)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001115" y="5754677"/>
            <a:ext cx="2023365" cy="341632"/>
            <a:chOff x="5262843" y="5228575"/>
            <a:chExt cx="2023365" cy="341632"/>
          </a:xfrm>
        </p:grpSpPr>
        <p:grpSp>
          <p:nvGrpSpPr>
            <p:cNvPr id="9" name="Group 8"/>
            <p:cNvGrpSpPr/>
            <p:nvPr/>
          </p:nvGrpSpPr>
          <p:grpSpPr>
            <a:xfrm>
              <a:off x="5262843" y="5342241"/>
              <a:ext cx="447114" cy="114300"/>
              <a:chOff x="6379003" y="5438421"/>
              <a:chExt cx="447114" cy="114300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6562128" y="5438421"/>
                <a:ext cx="94130" cy="1143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Connector 11"/>
              <p:cNvCxnSpPr/>
              <p:nvPr/>
            </p:nvCxnSpPr>
            <p:spPr>
              <a:xfrm flipV="1">
                <a:off x="6379003" y="5483896"/>
                <a:ext cx="447114" cy="13447"/>
              </a:xfrm>
              <a:prstGeom prst="line">
                <a:avLst/>
              </a:pr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5742900" y="5228575"/>
              <a:ext cx="1543308" cy="341632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>
                  <a:solidFill>
                    <a:schemeClr val="bg1"/>
                  </a:solidFill>
                </a:rPr>
                <a:t>Ground Truth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87696" y="5868343"/>
            <a:ext cx="447114" cy="114300"/>
            <a:chOff x="4987269" y="5190565"/>
            <a:chExt cx="447114" cy="114300"/>
          </a:xfrm>
          <a:solidFill>
            <a:srgbClr val="00B050"/>
          </a:solidFill>
        </p:grpSpPr>
        <p:sp>
          <p:nvSpPr>
            <p:cNvPr id="16" name="Oval 15"/>
            <p:cNvSpPr/>
            <p:nvPr/>
          </p:nvSpPr>
          <p:spPr>
            <a:xfrm>
              <a:off x="5170394" y="5190565"/>
              <a:ext cx="9413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4987269" y="5236040"/>
              <a:ext cx="447114" cy="13447"/>
            </a:xfrm>
            <a:prstGeom prst="line">
              <a:avLst/>
            </a:prstGeom>
            <a:grpFill/>
            <a:ln w="254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390417" y="5754677"/>
            <a:ext cx="1218603" cy="34163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Estimated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24663" y="615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240350" y="6342587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landmark.mp4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8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477"/>
    </mc:Choice>
    <mc:Fallback xmlns="">
      <p:transition spd="slow" advTm="47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46121" objId="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An Example of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SynHead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Dataset</a:t>
            </a:r>
          </a:p>
        </p:txBody>
      </p:sp>
      <p:pic>
        <p:nvPicPr>
          <p:cNvPr id="4" name="synhea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6354" y="2744407"/>
            <a:ext cx="8382000" cy="27590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1460" y="2096087"/>
            <a:ext cx="1919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Real Images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428" y="2096087"/>
            <a:ext cx="1859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Rendered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10141" y="2096087"/>
            <a:ext cx="1859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Rendered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40350" y="6342587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synhead.mp4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9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92"/>
    </mc:Choice>
    <mc:Fallback xmlns="">
      <p:transition spd="slow" advTm="16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0" objId="4"/>
        <p14:stopEvt time="15828" objId="4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</TotalTime>
  <Words>76</Words>
  <Application>Microsoft Office PowerPoint</Application>
  <PresentationFormat>On-screen Show (4:3)</PresentationFormat>
  <Paragraphs>23</Paragraphs>
  <Slides>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Dynamic Facial Analysis:  From Bayesian Filtering to Recurrent Neural Network</vt:lpstr>
      <vt:lpstr>Head Pose Estimation from Videos</vt:lpstr>
      <vt:lpstr>Facial Landmark Localization from Videos</vt:lpstr>
      <vt:lpstr>An Example of SynHead Dataset</vt:lpstr>
    </vt:vector>
  </TitlesOfParts>
  <Company>NVIDIA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Facial Analysis: From Bayesian Filtering to Recurrent Neural Network</dc:title>
  <dc:creator>Jinwei Gu</dc:creator>
  <cp:lastModifiedBy>Jinwei Gu</cp:lastModifiedBy>
  <cp:revision>14</cp:revision>
  <dcterms:created xsi:type="dcterms:W3CDTF">2016-11-17T21:47:13Z</dcterms:created>
  <dcterms:modified xsi:type="dcterms:W3CDTF">2017-04-03T16:41:16Z</dcterms:modified>
</cp:coreProperties>
</file>